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custShowLst>
    <p:custShow name="ВИЗИТНАЯ КАРТОЧКА" id="0">
      <p:sldLst>
        <p:sld r:id="rId5"/>
        <p:sld r:id="rId6"/>
        <p:sld r:id="rId7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Rg st="1" end="6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6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2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9701FB-0029-487B-A518-8350EE866368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F4BBE5-A0E1-4A25-BD6A-39CB32273C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8064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4BBE5-A0E1-4A25-BD6A-39CB32273C6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7843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4BBE5-A0E1-4A25-BD6A-39CB32273C64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2261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4BBE5-A0E1-4A25-BD6A-39CB32273C64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498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4BBE5-A0E1-4A25-BD6A-39CB32273C64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9670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4BBE5-A0E1-4A25-BD6A-39CB32273C64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433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4BBE5-A0E1-4A25-BD6A-39CB32273C64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580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4BBE5-A0E1-4A25-BD6A-39CB32273C64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6505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6084-AB24-4F25-87CF-5F3C4831F52B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61845-945D-4A9D-A8DE-7A37503F30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584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6084-AB24-4F25-87CF-5F3C4831F52B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61845-945D-4A9D-A8DE-7A37503F30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714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6084-AB24-4F25-87CF-5F3C4831F52B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61845-945D-4A9D-A8DE-7A37503F30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21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6084-AB24-4F25-87CF-5F3C4831F52B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61845-945D-4A9D-A8DE-7A37503F30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9695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6084-AB24-4F25-87CF-5F3C4831F52B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61845-945D-4A9D-A8DE-7A37503F30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3245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6084-AB24-4F25-87CF-5F3C4831F52B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61845-945D-4A9D-A8DE-7A37503F30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1753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6084-AB24-4F25-87CF-5F3C4831F52B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61845-945D-4A9D-A8DE-7A37503F30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243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6084-AB24-4F25-87CF-5F3C4831F52B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61845-945D-4A9D-A8DE-7A37503F30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965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6084-AB24-4F25-87CF-5F3C4831F52B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61845-945D-4A9D-A8DE-7A37503F30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6186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6084-AB24-4F25-87CF-5F3C4831F52B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61845-945D-4A9D-A8DE-7A37503F30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6071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6084-AB24-4F25-87CF-5F3C4831F52B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61845-945D-4A9D-A8DE-7A37503F30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7123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A6084-AB24-4F25-87CF-5F3C4831F52B}" type="datetimeFigureOut">
              <a:rPr lang="ru-RU" smtClean="0"/>
              <a:t>04.12.2025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61845-945D-4A9D-A8DE-7A37503F30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9524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slide" Target="slid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file:///Z:\nvsulab\infa\1_lab\1-1\1-1.xlsx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50"/>
            </a:gs>
            <a:gs pos="10000">
              <a:srgbClr val="0070C0"/>
            </a:gs>
            <a:gs pos="14000">
              <a:schemeClr val="bg1">
                <a:lumMod val="95000"/>
              </a:schemeClr>
            </a:gs>
            <a:gs pos="7000">
              <a:schemeClr val="bg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2EF066-299B-45D0-80E8-B3755CDBE0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latin typeface="Arial Black" panose="020B0A04020102020204" pitchFamily="34" charset="0"/>
                <a:cs typeface="Arial" panose="020B0604020202020204" pitchFamily="34" charset="0"/>
              </a:rPr>
              <a:t>Лабораторная</a:t>
            </a:r>
            <a:br>
              <a:rPr lang="ru-RU" dirty="0">
                <a:latin typeface="Arial Black" panose="020B0A04020102020204" pitchFamily="34" charset="0"/>
                <a:cs typeface="Arial" panose="020B0604020202020204" pitchFamily="34" charset="0"/>
              </a:rPr>
            </a:br>
            <a:r>
              <a:rPr lang="ru-RU" dirty="0">
                <a:latin typeface="Arial Black" panose="020B0A04020102020204" pitchFamily="34" charset="0"/>
                <a:cs typeface="Arial" panose="020B0604020202020204" pitchFamily="34" charset="0"/>
              </a:rPr>
              <a:t>работа №8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59BE409-BF74-477B-B6A7-A315E39C2B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Студента 3515 группы</a:t>
            </a:r>
          </a:p>
          <a:p>
            <a:pPr algn="r"/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Информационного факультета</a:t>
            </a:r>
          </a:p>
          <a:p>
            <a:pPr algn="r"/>
            <a:r>
              <a:rPr lang="ru-RU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Ботников</a:t>
            </a:r>
            <a:r>
              <a:rPr lang="ru-RU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М.А.</a:t>
            </a:r>
          </a:p>
        </p:txBody>
      </p:sp>
    </p:spTree>
    <p:extLst>
      <p:ext uri="{BB962C8B-B14F-4D97-AF65-F5344CB8AC3E}">
        <p14:creationId xmlns:p14="http://schemas.microsoft.com/office/powerpoint/2010/main" val="3979872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50"/>
            </a:gs>
            <a:gs pos="10000">
              <a:srgbClr val="0070C0"/>
            </a:gs>
            <a:gs pos="14000">
              <a:schemeClr val="bg1">
                <a:lumMod val="95000"/>
              </a:schemeClr>
            </a:gs>
            <a:gs pos="7000">
              <a:schemeClr val="bg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2EF066-299B-45D0-80E8-B3755CDBE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Arial Black" panose="020B0A04020102020204" pitchFamily="34" charset="0"/>
                <a:cs typeface="Arial" panose="020B0604020202020204" pitchFamily="34" charset="0"/>
              </a:rPr>
              <a:t>Содержание</a:t>
            </a:r>
          </a:p>
        </p:txBody>
      </p:sp>
      <p:sp>
        <p:nvSpPr>
          <p:cNvPr id="4" name="Прямоугольник: скругленные углы 3">
            <a:hlinkClick r:id="" action="ppaction://customshow?id=0"/>
            <a:extLst>
              <a:ext uri="{FF2B5EF4-FFF2-40B4-BE49-F238E27FC236}">
                <a16:creationId xmlns:a16="http://schemas.microsoft.com/office/drawing/2014/main" id="{01C28B37-B76E-4BBE-B297-AAE28E62D810}"/>
              </a:ext>
            </a:extLst>
          </p:cNvPr>
          <p:cNvSpPr/>
          <p:nvPr/>
        </p:nvSpPr>
        <p:spPr>
          <a:xfrm>
            <a:off x="1515035" y="1855694"/>
            <a:ext cx="5880847" cy="6185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2400" dirty="0"/>
              <a:t>Визитная карточка студента</a:t>
            </a:r>
          </a:p>
        </p:txBody>
      </p:sp>
      <p:sp>
        <p:nvSpPr>
          <p:cNvPr id="6" name="Прямоугольник: скругленные углы 5">
            <a:hlinkClick r:id="rId3" action="ppaction://hlinksldjump"/>
            <a:extLst>
              <a:ext uri="{FF2B5EF4-FFF2-40B4-BE49-F238E27FC236}">
                <a16:creationId xmlns:a16="http://schemas.microsoft.com/office/drawing/2014/main" id="{A33060C2-EDD6-40C9-98B0-778EE57F0EC6}"/>
              </a:ext>
            </a:extLst>
          </p:cNvPr>
          <p:cNvSpPr/>
          <p:nvPr/>
        </p:nvSpPr>
        <p:spPr>
          <a:xfrm>
            <a:off x="1515035" y="2810435"/>
            <a:ext cx="5880847" cy="6185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2400" dirty="0"/>
              <a:t>Мои результаты</a:t>
            </a:r>
          </a:p>
        </p:txBody>
      </p:sp>
      <p:sp>
        <p:nvSpPr>
          <p:cNvPr id="7" name="Прямоугольник: скругленные углы 6">
            <a:hlinkClick r:id="rId4" action="ppaction://hlinksldjump"/>
            <a:extLst>
              <a:ext uri="{FF2B5EF4-FFF2-40B4-BE49-F238E27FC236}">
                <a16:creationId xmlns:a16="http://schemas.microsoft.com/office/drawing/2014/main" id="{AA3F6202-6B23-4F43-BC52-00B99770EA55}"/>
              </a:ext>
            </a:extLst>
          </p:cNvPr>
          <p:cNvSpPr/>
          <p:nvPr/>
        </p:nvSpPr>
        <p:spPr>
          <a:xfrm>
            <a:off x="1515035" y="3765176"/>
            <a:ext cx="5880847" cy="6185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2400" dirty="0"/>
              <a:t>Мои увлечения</a:t>
            </a:r>
          </a:p>
        </p:txBody>
      </p:sp>
      <p:sp>
        <p:nvSpPr>
          <p:cNvPr id="9" name="Крест 8">
            <a:hlinkClick r:id="" action="ppaction://hlinkshowjump?jump=endshow"/>
            <a:extLst>
              <a:ext uri="{FF2B5EF4-FFF2-40B4-BE49-F238E27FC236}">
                <a16:creationId xmlns:a16="http://schemas.microsoft.com/office/drawing/2014/main" id="{A53E8EBC-0D02-44EB-8F5B-0B7E69827450}"/>
              </a:ext>
            </a:extLst>
          </p:cNvPr>
          <p:cNvSpPr/>
          <p:nvPr/>
        </p:nvSpPr>
        <p:spPr>
          <a:xfrm rot="18900000">
            <a:off x="8068717" y="295836"/>
            <a:ext cx="824753" cy="824753"/>
          </a:xfrm>
          <a:prstGeom prst="plus">
            <a:avLst>
              <a:gd name="adj" fmla="val 36957"/>
            </a:avLst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9462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50"/>
            </a:gs>
            <a:gs pos="10000">
              <a:srgbClr val="0070C0"/>
            </a:gs>
            <a:gs pos="14000">
              <a:schemeClr val="bg1">
                <a:lumMod val="95000"/>
              </a:schemeClr>
            </a:gs>
            <a:gs pos="7000">
              <a:schemeClr val="bg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2EF066-299B-45D0-80E8-B3755CDBE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Arial Black" panose="020B0A04020102020204" pitchFamily="34" charset="0"/>
                <a:cs typeface="Arial" panose="020B0604020202020204" pitchFamily="34" charset="0"/>
              </a:rPr>
              <a:t>Мои результаты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3AA6FC-A67B-4828-A742-FB7607AEE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hlinkClick r:id="rId3" action="ppaction://hlinkfile"/>
              </a:rPr>
              <a:t>Лаб.раб.№1</a:t>
            </a:r>
            <a:endParaRPr lang="ru-RU" dirty="0"/>
          </a:p>
          <a:p>
            <a:r>
              <a:rPr lang="ru-RU" dirty="0"/>
              <a:t>Лаб.раб.№2</a:t>
            </a:r>
          </a:p>
          <a:p>
            <a:r>
              <a:rPr lang="ru-RU" dirty="0"/>
              <a:t>Лаб.раб.№3</a:t>
            </a:r>
          </a:p>
          <a:p>
            <a:r>
              <a:rPr lang="ru-RU" dirty="0"/>
              <a:t>Лаб.раб.№4</a:t>
            </a:r>
          </a:p>
          <a:p>
            <a:r>
              <a:rPr lang="ru-RU" dirty="0"/>
              <a:t>Лаб.раб.№5</a:t>
            </a:r>
          </a:p>
          <a:p>
            <a:r>
              <a:rPr lang="ru-RU" dirty="0"/>
              <a:t>Лаб.раб.№6</a:t>
            </a:r>
          </a:p>
          <a:p>
            <a:r>
              <a:rPr lang="ru-RU" dirty="0"/>
              <a:t>Лаб.раб.№7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E14B0DFC-B650-44BD-8B22-5E460DE9C646}"/>
              </a:ext>
            </a:extLst>
          </p:cNvPr>
          <p:cNvSpPr/>
          <p:nvPr/>
        </p:nvSpPr>
        <p:spPr>
          <a:xfrm>
            <a:off x="7942730" y="5971240"/>
            <a:ext cx="788894" cy="681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0680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50"/>
            </a:gs>
            <a:gs pos="10000">
              <a:srgbClr val="0070C0"/>
            </a:gs>
            <a:gs pos="14000">
              <a:schemeClr val="bg1">
                <a:lumMod val="95000"/>
              </a:schemeClr>
            </a:gs>
            <a:gs pos="7000">
              <a:schemeClr val="bg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2EF066-299B-45D0-80E8-B3755CDBE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Arial Black" panose="020B0A04020102020204" pitchFamily="34" charset="0"/>
                <a:cs typeface="Arial" panose="020B0604020202020204" pitchFamily="34" charset="0"/>
              </a:rPr>
              <a:t>Визитная карточка студента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689A95E-1AF7-4649-B257-3ACEAA264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41" y="1843089"/>
            <a:ext cx="2343429" cy="2343429"/>
          </a:xfrm>
          <a:prstGeom prst="rect">
            <a:avLst/>
          </a:prstGeom>
        </p:spPr>
      </p:pic>
      <p:graphicFrame>
        <p:nvGraphicFramePr>
          <p:cNvPr id="9" name="Таблица 9">
            <a:extLst>
              <a:ext uri="{FF2B5EF4-FFF2-40B4-BE49-F238E27FC236}">
                <a16:creationId xmlns:a16="http://schemas.microsoft.com/office/drawing/2014/main" id="{C246CB31-3D78-4E4B-AFC3-4931E47E4B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675443"/>
              </p:ext>
            </p:extLst>
          </p:nvPr>
        </p:nvGraphicFramePr>
        <p:xfrm>
          <a:off x="3720353" y="1843089"/>
          <a:ext cx="4794998" cy="23434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97499">
                  <a:extLst>
                    <a:ext uri="{9D8B030D-6E8A-4147-A177-3AD203B41FA5}">
                      <a16:colId xmlns:a16="http://schemas.microsoft.com/office/drawing/2014/main" val="2625024278"/>
                    </a:ext>
                  </a:extLst>
                </a:gridCol>
                <a:gridCol w="2397499">
                  <a:extLst>
                    <a:ext uri="{9D8B030D-6E8A-4147-A177-3AD203B41FA5}">
                      <a16:colId xmlns:a16="http://schemas.microsoft.com/office/drawing/2014/main" val="3053867051"/>
                    </a:ext>
                  </a:extLst>
                </a:gridCol>
              </a:tblGrid>
              <a:tr h="393045"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Фамилия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 err="1"/>
                        <a:t>Ботников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8397221"/>
                  </a:ext>
                </a:extLst>
              </a:tr>
              <a:tr h="393045"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Имя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/>
                        <a:t>Максим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4206256"/>
                  </a:ext>
                </a:extLst>
              </a:tr>
              <a:tr h="393045"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Отчество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/>
                        <a:t>Алексеевич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4352139"/>
                  </a:ext>
                </a:extLst>
              </a:tr>
              <a:tr h="393045"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Курс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275520"/>
                  </a:ext>
                </a:extLst>
              </a:tr>
              <a:tr h="393045"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Специальность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/>
                        <a:t>ИИ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2652536"/>
                  </a:ext>
                </a:extLst>
              </a:tr>
              <a:tr h="378204">
                <a:tc>
                  <a:txBody>
                    <a:bodyPr/>
                    <a:lstStyle/>
                    <a:p>
                      <a:pPr algn="r"/>
                      <a:r>
                        <a:rPr lang="ru-RU" dirty="0"/>
                        <a:t>Факультет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 err="1"/>
                        <a:t>ФИТиМ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0640813"/>
                  </a:ext>
                </a:extLst>
              </a:tr>
            </a:tbl>
          </a:graphicData>
        </a:graphic>
      </p:graphicFrame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9294361-616C-4031-B490-650CD6756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41" y="4338918"/>
            <a:ext cx="2182906" cy="218290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36F8742-D52C-48DD-8C69-D8F34DFAD6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353" y="4309968"/>
            <a:ext cx="2182906" cy="2182906"/>
          </a:xfrm>
          <a:prstGeom prst="rect">
            <a:avLst/>
          </a:prstGeom>
        </p:spPr>
      </p:pic>
      <p:pic>
        <p:nvPicPr>
          <p:cNvPr id="1026" name="Picture 2" descr="Корус № 4 (ФИТиМ и ФИиД)">
            <a:extLst>
              <a:ext uri="{FF2B5EF4-FFF2-40B4-BE49-F238E27FC236}">
                <a16:creationId xmlns:a16="http://schemas.microsoft.com/office/drawing/2014/main" id="{112750E9-4FA0-4C96-ABE4-2DB19FC49E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7"/>
          <a:stretch/>
        </p:blipFill>
        <p:spPr bwMode="auto">
          <a:xfrm>
            <a:off x="6096000" y="4309968"/>
            <a:ext cx="2454932" cy="221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1737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spd="slow" advTm="1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50"/>
            </a:gs>
            <a:gs pos="10000">
              <a:srgbClr val="0070C0"/>
            </a:gs>
            <a:gs pos="14000">
              <a:schemeClr val="bg1">
                <a:lumMod val="95000"/>
              </a:schemeClr>
            </a:gs>
            <a:gs pos="7000">
              <a:schemeClr val="bg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2EF066-299B-45D0-80E8-B3755CDBE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Arial Black" panose="020B0A04020102020204" pitchFamily="34" charset="0"/>
                <a:cs typeface="Arial" panose="020B0604020202020204" pitchFamily="34" charset="0"/>
              </a:rPr>
              <a:t>Мой университет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9294361-616C-4031-B490-650CD6756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811" y="336176"/>
            <a:ext cx="1325563" cy="1325563"/>
          </a:xfrm>
          <a:prstGeom prst="rect">
            <a:avLst/>
          </a:prstGeom>
        </p:spPr>
      </p:pic>
      <p:pic>
        <p:nvPicPr>
          <p:cNvPr id="2050" name="Picture 2" descr="Корус № 4 (ФИТиМ и ФИиД)">
            <a:extLst>
              <a:ext uri="{FF2B5EF4-FFF2-40B4-BE49-F238E27FC236}">
                <a16:creationId xmlns:a16="http://schemas.microsoft.com/office/drawing/2014/main" id="{169567F7-6015-47F8-88CE-0F342EA08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366" y="4156882"/>
            <a:ext cx="3275387" cy="218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Главный корпус НВГУ">
            <a:extLst>
              <a:ext uri="{FF2B5EF4-FFF2-40B4-BE49-F238E27FC236}">
                <a16:creationId xmlns:a16="http://schemas.microsoft.com/office/drawing/2014/main" id="{656391F5-DC81-4092-A67D-8A287253C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259" y="4158130"/>
            <a:ext cx="3273514" cy="218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Корупс № 2 (гуманитарный факультет)">
            <a:extLst>
              <a:ext uri="{FF2B5EF4-FFF2-40B4-BE49-F238E27FC236}">
                <a16:creationId xmlns:a16="http://schemas.microsoft.com/office/drawing/2014/main" id="{B2699EA8-4598-456D-9DE7-D6E9323CB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365" y="1884043"/>
            <a:ext cx="3273517" cy="218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Корпус № 3 (факультет искусств и дизайна)">
            <a:extLst>
              <a:ext uri="{FF2B5EF4-FFF2-40B4-BE49-F238E27FC236}">
                <a16:creationId xmlns:a16="http://schemas.microsoft.com/office/drawing/2014/main" id="{97760EC8-0505-46EC-9DD0-81B117759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257" y="1884043"/>
            <a:ext cx="3273517" cy="218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962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spd="slow" advTm="1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50"/>
            </a:gs>
            <a:gs pos="10000">
              <a:srgbClr val="0070C0"/>
            </a:gs>
            <a:gs pos="14000">
              <a:schemeClr val="bg1">
                <a:lumMod val="95000"/>
              </a:schemeClr>
            </a:gs>
            <a:gs pos="7000">
              <a:schemeClr val="bg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2EF066-299B-45D0-80E8-B3755CDBE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Arial Black" panose="020B0A04020102020204" pitchFamily="34" charset="0"/>
                <a:cs typeface="Arial" panose="020B0604020202020204" pitchFamily="34" charset="0"/>
              </a:rPr>
              <a:t>Мой факультет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32C26F7-A8F8-4EF9-BE36-CEFBDD724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895" y="365126"/>
            <a:ext cx="1325563" cy="1325563"/>
          </a:xfrm>
          <a:prstGeom prst="rect">
            <a:avLst/>
          </a:prstGeom>
        </p:spPr>
      </p:pic>
      <p:pic>
        <p:nvPicPr>
          <p:cNvPr id="9" name="Picture 2" descr="Корус № 4 (ФИТиМ и ФИиД)">
            <a:extLst>
              <a:ext uri="{FF2B5EF4-FFF2-40B4-BE49-F238E27FC236}">
                <a16:creationId xmlns:a16="http://schemas.microsoft.com/office/drawing/2014/main" id="{B2C47D6A-9EFC-4353-BBD3-E9325581A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418" y="1690689"/>
            <a:ext cx="6610258" cy="440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853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spd="slow" advTm="1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B050"/>
            </a:gs>
            <a:gs pos="10000">
              <a:srgbClr val="0070C0"/>
            </a:gs>
            <a:gs pos="14000">
              <a:schemeClr val="bg1">
                <a:lumMod val="95000"/>
              </a:schemeClr>
            </a:gs>
            <a:gs pos="7000">
              <a:schemeClr val="bg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2EF066-299B-45D0-80E8-B3755CDBE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Arial Black" panose="020B0A04020102020204" pitchFamily="34" charset="0"/>
                <a:cs typeface="Arial" panose="020B0604020202020204" pitchFamily="34" charset="0"/>
              </a:rPr>
              <a:t>Мои увлечения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1091EB-0988-4657-B000-D855E998F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85" y="1503942"/>
            <a:ext cx="3539643" cy="3113575"/>
          </a:xfrm>
          <a:prstGeom prst="rect">
            <a:avLst/>
          </a:prstGeom>
        </p:spPr>
      </p:pic>
      <p:pic>
        <p:nvPicPr>
          <p:cNvPr id="3074" name="Picture 2" descr="Организация и структура сети интернет | новости | компания ZSC">
            <a:extLst>
              <a:ext uri="{FF2B5EF4-FFF2-40B4-BE49-F238E27FC236}">
                <a16:creationId xmlns:a16="http://schemas.microsoft.com/office/drawing/2014/main" id="{E306CC80-8F17-4BDA-85A9-17686C9B3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506" y="1374609"/>
            <a:ext cx="4448735" cy="355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3E7479-A3EC-4A27-B037-0326306E52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283" y="4261418"/>
            <a:ext cx="3962400" cy="203103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AFF7444-F8DA-4990-89D9-D6E63EFBE0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731" y="4517087"/>
            <a:ext cx="3249175" cy="219187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3942591-99D9-4C0B-92D3-C68F67E753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149" y="1224367"/>
            <a:ext cx="2073914" cy="208204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F846F34-67F7-4DB0-93B9-33C475ADF0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59112">
            <a:off x="5220653" y="3311504"/>
            <a:ext cx="4086236" cy="229576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A4D7AD5-0F13-432C-BC59-0D65E1F604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0375" y="2557455"/>
            <a:ext cx="3072947" cy="305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60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spd="slow" advTm="10000"/>
    </mc:Fallback>
  </mc:AlternateContent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54</TotalTime>
  <Words>95</Words>
  <Application>Microsoft Office PowerPoint</Application>
  <PresentationFormat>Экран (4:3)</PresentationFormat>
  <Paragraphs>39</Paragraphs>
  <Slides>7</Slides>
  <Notes>7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  <vt:variant>
        <vt:lpstr>Произвольные показы</vt:lpstr>
      </vt:variant>
      <vt:variant>
        <vt:i4>1</vt:i4>
      </vt:variant>
    </vt:vector>
  </HeadingPairs>
  <TitlesOfParts>
    <vt:vector size="13" baseType="lpstr">
      <vt:lpstr>Arial</vt:lpstr>
      <vt:lpstr>Arial Black</vt:lpstr>
      <vt:lpstr>Calibri</vt:lpstr>
      <vt:lpstr>Calibri Light</vt:lpstr>
      <vt:lpstr>Тема Office</vt:lpstr>
      <vt:lpstr>Лабораторная работа №8</vt:lpstr>
      <vt:lpstr>Содержание</vt:lpstr>
      <vt:lpstr>Мои результаты</vt:lpstr>
      <vt:lpstr>Визитная карточка студента</vt:lpstr>
      <vt:lpstr>Мой университет</vt:lpstr>
      <vt:lpstr>Мой факультет</vt:lpstr>
      <vt:lpstr>Мои увлечения</vt:lpstr>
      <vt:lpstr>ВИЗИТНАЯ КАРТОЧКА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Matrix Ix</dc:creator>
  <cp:lastModifiedBy>Matrix Ix</cp:lastModifiedBy>
  <cp:revision>15</cp:revision>
  <dcterms:created xsi:type="dcterms:W3CDTF">2025-12-04T16:29:27Z</dcterms:created>
  <dcterms:modified xsi:type="dcterms:W3CDTF">2025-12-04T17:25:05Z</dcterms:modified>
</cp:coreProperties>
</file>